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61" r:id="rId4"/>
    <p:sldId id="270" r:id="rId5"/>
    <p:sldId id="271" r:id="rId6"/>
    <p:sldId id="290" r:id="rId7"/>
    <p:sldId id="275" r:id="rId8"/>
    <p:sldId id="265" r:id="rId9"/>
    <p:sldId id="289" r:id="rId10"/>
    <p:sldId id="266" r:id="rId11"/>
    <p:sldId id="288" r:id="rId12"/>
    <p:sldId id="272" r:id="rId13"/>
    <p:sldId id="273" r:id="rId14"/>
    <p:sldId id="268" r:id="rId15"/>
    <p:sldId id="269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2F763-DC79-FF4F-B088-3F2BF5B82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486C9-1D96-7C4D-9C99-73F74C75D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843BC-8F50-D64E-BB38-F303A331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DC10A-9188-A74C-8698-63C58A9D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57EE-5653-7045-B00C-62BC5AD5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1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B7A6-FA86-A74F-A70C-47B4466F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F1176-5A74-A547-82F2-F2E1A4FDF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B1F03-54C8-1943-B10C-E7732152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E961-9C70-664B-8BFD-94C24F60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38F59-64DA-774C-91AD-9E6F66F7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8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5232A2-AA64-4B48-925D-599AF2537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3BE06-BC8C-EB4D-89D6-506A99749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D5D23-17A7-FD47-BACE-42F51482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BE9E-51DF-1742-A2FB-A592BF1A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9080A-7096-3B40-8EEE-0066439D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4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DD76-157C-4245-A042-EDE01E43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2D1B-045F-6543-9928-2603B8572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1BDBE-49AA-3D41-B576-E2C39C4A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2F9A7-E798-5F40-8B0B-798F3F44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3D9BD-0F41-3D4E-A9DE-F8745C74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3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C375-0F32-4548-90E9-06EFA33A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82BE-D6AC-F343-AE76-20E843EDB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61B9-A399-1846-ABD1-AF127941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FB36-F835-B645-A013-C8149DD20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49FB-B49F-734D-AB49-C01BFFA8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F86C-9E4F-0A44-8568-43702785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369C-E97D-E44B-8243-9A43BCC3D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2866D-6A05-D34F-9596-A8CD4873E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2F9CA-E7FA-5744-968B-00010364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8689C-5863-4C4F-BA1D-2A13F8BB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EE924-5E4F-7D4B-B0E8-1F15BF86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9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860F-4746-264A-856E-C86EC1AB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83380-3F37-334F-A9FD-76BD9A75B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635C2-F2F9-D24A-80BE-85D78B418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7A7F7-AAD2-1349-89C5-5C1A3FA2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B9CAF-6D96-5441-B838-85B65F0A5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0E1C4-FBD2-634F-BCCA-AE968B9A5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10F13-556B-DB42-AA67-5BECFE3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C2CB5-15E7-D942-AE15-92FFF94C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5354-1793-2D42-A2DA-F05C41D9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2250F-FB19-734C-B928-970CF75A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6C37B-E392-7B45-9010-4350AEC5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8C9D1-1ED1-0D4E-A15D-B60C5F9A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34C9B-12FA-0B44-B123-40143B67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21326-EB7C-5D4A-BCF4-E03F49EA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E3B5E-D5E6-7A43-B398-412F0698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1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921C-1D4F-F64F-8D3E-07231279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F384-4821-BD4C-8C92-BBB382BD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8A88D-1E1F-494A-8A28-D34702FD2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7414-DAA6-0648-AD78-3817F3A8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5BAB0-C032-5A47-B821-22AECB1B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A2C6A-54D9-F446-AF3A-B6EC47E7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0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30E4-EF41-2647-84C3-8527AD41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FFD95-61E9-9B49-90F3-C226710B5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ABED-6FB3-E843-8DAA-85245105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EF112-16D7-CC45-B0AB-63DEAC50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E1391-DA20-6D45-9556-5EC92AD9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8C7F-2C5C-C348-BFB5-56308F76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6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5053D-8772-934A-8D4F-9AC726E7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D3096-F36F-404D-8B73-90948AD30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29EF2-D37D-844B-98E8-9A59C47F3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3A9A-6287-E844-A2EF-42FF47629F9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E6BDB-404A-D942-86E2-5E8B6A5E8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84B6C-1B46-C140-857E-FE12718D7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B2B62-E175-1F47-8648-90C0FA258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7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5B9-3778-5640-B217-3CFF7BE8E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GB" sz="4800">
                <a:solidFill>
                  <a:srgbClr val="FFFFFF"/>
                </a:solidFill>
              </a:rPr>
              <a:t>[Ruby] </a:t>
            </a:r>
            <a:r>
              <a:rPr lang="en-US" sz="4800">
                <a:solidFill>
                  <a:srgbClr val="FFFFFF"/>
                </a:solidFill>
              </a:rPr>
              <a:t>TDD &amp; code design best practices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3C692-32D6-8C44-8C70-1BA47AECA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Trainer: Evgenii Danilov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0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EA38-88CC-F24D-9950-312DAA9A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7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Timing &amp;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14A1-FA69-BB40-B313-BEABFF19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Two sessions, 1.5 hours for each session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Unmute yourself and ask questions during all the training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Interactive mode with your ideas</a:t>
            </a:r>
          </a:p>
          <a:p>
            <a:r>
              <a:rPr lang="en-US" sz="2000" dirty="0"/>
              <a:t>Feedback after the training is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72346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7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827B9-EA19-0846-9D8A-0A96941E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Who am I?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BDFB-9D9F-0C41-94B0-441E3FF3E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1"/>
            <a:ext cx="7143551" cy="33147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Senior software engineer at EPAM Systems</a:t>
            </a:r>
          </a:p>
          <a:p>
            <a:r>
              <a:rPr lang="en-US" sz="2000" dirty="0"/>
              <a:t>10+ years experience in IT (Ruby / C++ / other languages)</a:t>
            </a:r>
          </a:p>
          <a:p>
            <a:r>
              <a:rPr lang="en-US" sz="2000" dirty="0"/>
              <a:t>Key Ruby developer in a huge fin-tech project</a:t>
            </a:r>
          </a:p>
        </p:txBody>
      </p:sp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FA4517FF-7E18-3F4C-911E-FE7ED96F4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0" r="-1" b="30999"/>
          <a:stretch/>
        </p:blipFill>
        <p:spPr>
          <a:xfrm>
            <a:off x="6496135" y="3428999"/>
            <a:ext cx="2944931" cy="2944931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858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6730C-68D4-3343-ACF1-304E7729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7" y="10133"/>
            <a:ext cx="4037835" cy="683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What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5E23-8E4A-BB41-BD31-4531E75A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is your experience?</a:t>
            </a:r>
          </a:p>
          <a:p>
            <a:r>
              <a:rPr lang="en-US" sz="2000" dirty="0"/>
              <a:t>What are your expectations?</a:t>
            </a:r>
          </a:p>
          <a:p>
            <a:r>
              <a:rPr lang="en-US" sz="2000" dirty="0"/>
              <a:t>Have you ever seen “good enough” code?</a:t>
            </a:r>
          </a:p>
        </p:txBody>
      </p:sp>
    </p:spTree>
    <p:extLst>
      <p:ext uri="{BB962C8B-B14F-4D97-AF65-F5344CB8AC3E}">
        <p14:creationId xmlns:p14="http://schemas.microsoft.com/office/powerpoint/2010/main" val="2436134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AE71-A659-B44B-A1E5-5B680853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3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0B44-C04B-544E-93A1-40967F49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Reduce </a:t>
            </a:r>
            <a:r>
              <a:rPr lang="en-GB" sz="2000" dirty="0"/>
              <a:t>the </a:t>
            </a:r>
            <a:r>
              <a:rPr lang="en-US" sz="2000" dirty="0"/>
              <a:t>count of bugs in production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Reduce the price of changes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Increase the happiness of the team</a:t>
            </a:r>
          </a:p>
        </p:txBody>
      </p:sp>
    </p:spTree>
    <p:extLst>
      <p:ext uri="{BB962C8B-B14F-4D97-AF65-F5344CB8AC3E}">
        <p14:creationId xmlns:p14="http://schemas.microsoft.com/office/powerpoint/2010/main" val="175011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AE71-A659-B44B-A1E5-5B680853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3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0B44-C04B-544E-93A1-40967F49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Reduce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count of bugs in production</a:t>
            </a:r>
          </a:p>
          <a:p>
            <a:r>
              <a:rPr lang="en-US" sz="2000" dirty="0"/>
              <a:t>Reduce the price of changes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Increase the happiness of the team</a:t>
            </a:r>
          </a:p>
        </p:txBody>
      </p:sp>
    </p:spTree>
    <p:extLst>
      <p:ext uri="{BB962C8B-B14F-4D97-AF65-F5344CB8AC3E}">
        <p14:creationId xmlns:p14="http://schemas.microsoft.com/office/powerpoint/2010/main" val="311226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AE71-A659-B44B-A1E5-5B680853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3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0B44-C04B-544E-93A1-40967F49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Reduce </a:t>
            </a: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count of bugs in production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Reduce the price of changes</a:t>
            </a:r>
          </a:p>
          <a:p>
            <a:r>
              <a:rPr lang="en-US" sz="2000" dirty="0"/>
              <a:t>Increase the happiness of the team</a:t>
            </a:r>
          </a:p>
        </p:txBody>
      </p:sp>
    </p:spTree>
    <p:extLst>
      <p:ext uri="{BB962C8B-B14F-4D97-AF65-F5344CB8AC3E}">
        <p14:creationId xmlns:p14="http://schemas.microsoft.com/office/powerpoint/2010/main" val="544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8AE71-A659-B44B-A1E5-5B680853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3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0B44-C04B-544E-93A1-40967F49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46586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1EAE-5589-8C4E-9436-7EB716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39"/>
            <a:ext cx="3201366" cy="6837724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D074-927A-5E43-8C2D-77FDF492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Getting known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Goals of this training</a:t>
            </a:r>
            <a:endParaRPr lang="ru-RU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Practical examples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QA session</a:t>
            </a:r>
          </a:p>
        </p:txBody>
      </p:sp>
    </p:spTree>
    <p:extLst>
      <p:ext uri="{BB962C8B-B14F-4D97-AF65-F5344CB8AC3E}">
        <p14:creationId xmlns:p14="http://schemas.microsoft.com/office/powerpoint/2010/main" val="323666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1EAE-5589-8C4E-9436-7EB716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39"/>
            <a:ext cx="3201366" cy="6837724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D074-927A-5E43-8C2D-77FDF492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Getting known</a:t>
            </a:r>
          </a:p>
          <a:p>
            <a:r>
              <a:rPr lang="en-US" sz="2000" dirty="0"/>
              <a:t>Goals of this training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Practical examples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QA session</a:t>
            </a:r>
          </a:p>
        </p:txBody>
      </p:sp>
    </p:spTree>
    <p:extLst>
      <p:ext uri="{BB962C8B-B14F-4D97-AF65-F5344CB8AC3E}">
        <p14:creationId xmlns:p14="http://schemas.microsoft.com/office/powerpoint/2010/main" val="325003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1EAE-5589-8C4E-9436-7EB716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39"/>
            <a:ext cx="3201366" cy="6837724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D074-927A-5E43-8C2D-77FDF492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Getting known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Goals of this training</a:t>
            </a:r>
          </a:p>
          <a:p>
            <a:r>
              <a:rPr lang="en-US" sz="2000" dirty="0"/>
              <a:t>Practical examples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QA session</a:t>
            </a:r>
          </a:p>
        </p:txBody>
      </p:sp>
    </p:spTree>
    <p:extLst>
      <p:ext uri="{BB962C8B-B14F-4D97-AF65-F5344CB8AC3E}">
        <p14:creationId xmlns:p14="http://schemas.microsoft.com/office/powerpoint/2010/main" val="274748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1EAE-5589-8C4E-9436-7EB716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39"/>
            <a:ext cx="3201366" cy="6837724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D074-927A-5E43-8C2D-77FDF492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Getting known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Goals of this training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Practical examples</a:t>
            </a:r>
          </a:p>
          <a:p>
            <a:r>
              <a:rPr lang="en-US" sz="2000" dirty="0"/>
              <a:t>QA session</a:t>
            </a:r>
          </a:p>
        </p:txBody>
      </p:sp>
    </p:spTree>
    <p:extLst>
      <p:ext uri="{BB962C8B-B14F-4D97-AF65-F5344CB8AC3E}">
        <p14:creationId xmlns:p14="http://schemas.microsoft.com/office/powerpoint/2010/main" val="92497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1EAE-5589-8C4E-9436-7EB716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10139"/>
            <a:ext cx="3201366" cy="6837724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…before we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D074-927A-5E43-8C2D-77FDF492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somebody wants to join the development of the training, feel free to reach me our.</a:t>
            </a:r>
          </a:p>
        </p:txBody>
      </p:sp>
    </p:spTree>
    <p:extLst>
      <p:ext uri="{BB962C8B-B14F-4D97-AF65-F5344CB8AC3E}">
        <p14:creationId xmlns:p14="http://schemas.microsoft.com/office/powerpoint/2010/main" val="120342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EA38-88CC-F24D-9950-312DAA9A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7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Timing &amp;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14A1-FA69-BB40-B313-BEABFF19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Two sessions, 1.5 hours for each session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Unmute yourself and ask questions during all the training</a:t>
            </a:r>
            <a:endParaRPr lang="ru-RU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Interactive mode with your ideas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Feedback after the training is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296053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EA38-88CC-F24D-9950-312DAA9A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7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Timing &amp;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14A1-FA69-BB40-B313-BEABFF19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Two sessions, 1.5 hours for each session</a:t>
            </a:r>
          </a:p>
          <a:p>
            <a:r>
              <a:rPr lang="en-US" sz="2000" dirty="0"/>
              <a:t>Unmute yourself and ask questions during all the training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Interactive mode with your ideas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Feedback after the training is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23080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EA38-88CC-F24D-9950-312DAA9A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10147"/>
            <a:ext cx="3201366" cy="6858000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Timing &amp;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14A1-FA69-BB40-B313-BEABFF19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Two sessions, 1.5 hours for each session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Unmute yourself and ask questions during all the training</a:t>
            </a:r>
          </a:p>
          <a:p>
            <a:r>
              <a:rPr lang="en-US" sz="2000" dirty="0"/>
              <a:t>Interactive mode with your ideas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Feedback after the training is much appreciated</a:t>
            </a:r>
          </a:p>
        </p:txBody>
      </p:sp>
    </p:spTree>
    <p:extLst>
      <p:ext uri="{BB962C8B-B14F-4D97-AF65-F5344CB8AC3E}">
        <p14:creationId xmlns:p14="http://schemas.microsoft.com/office/powerpoint/2010/main" val="336757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26029</TotalTime>
  <Words>331</Words>
  <Application>Microsoft Macintosh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[Ruby] TDD &amp; code design best practices</vt:lpstr>
      <vt:lpstr>Agenda</vt:lpstr>
      <vt:lpstr>Agenda</vt:lpstr>
      <vt:lpstr>Agenda</vt:lpstr>
      <vt:lpstr>Agenda</vt:lpstr>
      <vt:lpstr>…before we get started</vt:lpstr>
      <vt:lpstr>Timing &amp; rules</vt:lpstr>
      <vt:lpstr>Timing &amp; rules</vt:lpstr>
      <vt:lpstr>Timing &amp; rules</vt:lpstr>
      <vt:lpstr>Timing &amp; rules</vt:lpstr>
      <vt:lpstr>Who am I?</vt:lpstr>
      <vt:lpstr>What about you?</vt:lpstr>
      <vt:lpstr>Why?</vt:lpstr>
      <vt:lpstr>Why?</vt:lpstr>
      <vt:lpstr>Why?</vt:lpstr>
      <vt:lpstr>so…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design best practices</dc:title>
  <dc:creator>Evgenii Danilov</dc:creator>
  <cp:lastModifiedBy>Evgenii Danilov</cp:lastModifiedBy>
  <cp:revision>28</cp:revision>
  <dcterms:created xsi:type="dcterms:W3CDTF">2021-03-07T06:24:29Z</dcterms:created>
  <dcterms:modified xsi:type="dcterms:W3CDTF">2021-09-09T16:12:13Z</dcterms:modified>
</cp:coreProperties>
</file>